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2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81B9-FAAB-4FC2-A8A5-4460C3B7AE7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EBFC-218C-4642-97C0-5D7030C6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2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81B9-FAAB-4FC2-A8A5-4460C3B7AE7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EBFC-218C-4642-97C0-5D7030C6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0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81B9-FAAB-4FC2-A8A5-4460C3B7AE7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EBFC-218C-4642-97C0-5D7030C6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3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81B9-FAAB-4FC2-A8A5-4460C3B7AE7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EBFC-218C-4642-97C0-5D7030C6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4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81B9-FAAB-4FC2-A8A5-4460C3B7AE7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EBFC-218C-4642-97C0-5D7030C6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5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81B9-FAAB-4FC2-A8A5-4460C3B7AE7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EBFC-218C-4642-97C0-5D7030C6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4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81B9-FAAB-4FC2-A8A5-4460C3B7AE7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EBFC-218C-4642-97C0-5D7030C6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3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81B9-FAAB-4FC2-A8A5-4460C3B7AE7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EBFC-218C-4642-97C0-5D7030C6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8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81B9-FAAB-4FC2-A8A5-4460C3B7AE7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EBFC-218C-4642-97C0-5D7030C6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7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81B9-FAAB-4FC2-A8A5-4460C3B7AE7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EBFC-218C-4642-97C0-5D7030C6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8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81B9-FAAB-4FC2-A8A5-4460C3B7AE7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EBFC-218C-4642-97C0-5D7030C6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F81B9-FAAB-4FC2-A8A5-4460C3B7AE7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EEBFC-218C-4642-97C0-5D7030C6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Periodic Trends and Bonding Sample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1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2773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9. What is the term used for the energy required to remove an electron from an atom called?</a:t>
            </a:r>
            <a:br>
              <a:rPr lang="en-US" b="1" dirty="0"/>
            </a:br>
            <a:r>
              <a:rPr lang="en-US" b="1" dirty="0"/>
              <a:t> 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Ionization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85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10. How many valence electrons does Lithium have?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sz="9600" dirty="0" smtClean="0"/>
              <a:t>1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23073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11.  How many valence electrons does Boron have?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5059363"/>
          </a:xfrm>
        </p:spPr>
        <p:txBody>
          <a:bodyPr>
            <a:normAutofit/>
          </a:bodyPr>
          <a:lstStyle/>
          <a:p>
            <a:r>
              <a:rPr lang="en-US" sz="8000" dirty="0" smtClean="0"/>
              <a:t>3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5220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630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12.   How many valence electrons does oxygen have?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6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00130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858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13.   How many valence electrons does Neon have?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8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5147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630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14.   What is the charge on a Sodium ion?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+1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5085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15.   What is the charge on a Boron ion?</a:t>
            </a:r>
            <a:br>
              <a:rPr lang="en-US" b="1" dirty="0"/>
            </a:b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+3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8596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782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16.   What is the charge on a sulfur ion?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-2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43376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17.   How many electrons does oxygen want to gain?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8000" dirty="0" smtClean="0"/>
              <a:t>2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6940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2011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18.   How many electrons does Calcium want to lose?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2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0804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1. How does the atomic radius change from left to right across the periodic table?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/>
              <a:t>The radius gets smaller due to the stronger pull of the increased number of protons in the nucleus.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9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19.   What is a negative ion called?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anion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1757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20.  What is a positive ion called?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Cation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4770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21.  What is an ionic compound made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Ions.</a:t>
            </a:r>
          </a:p>
          <a:p>
            <a:endParaRPr lang="en-US" dirty="0"/>
          </a:p>
          <a:p>
            <a:r>
              <a:rPr lang="en-US" dirty="0" smtClean="0"/>
              <a:t>Cations and anions.</a:t>
            </a:r>
          </a:p>
          <a:p>
            <a:endParaRPr lang="en-US" dirty="0"/>
          </a:p>
          <a:p>
            <a:r>
              <a:rPr lang="en-US" dirty="0" smtClean="0"/>
              <a:t>Or metals and nonmetals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2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554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22.   What is the total charge on an ionic compound?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Zero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47243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782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23.   How many electrons are in a single covalent bond?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2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22821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630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24.   How many electrons are in a double covalent bond?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4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9928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935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25.   How many electrons are in a triple covalent bond?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6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1927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3763962"/>
          </a:xfrm>
        </p:spPr>
        <p:txBody>
          <a:bodyPr>
            <a:normAutofit/>
          </a:bodyPr>
          <a:lstStyle/>
          <a:p>
            <a:r>
              <a:rPr lang="en-US" b="1" dirty="0"/>
              <a:t>26.   Which atoms </a:t>
            </a:r>
            <a:r>
              <a:rPr lang="en-US" b="1" dirty="0" smtClean="0"/>
              <a:t>form </a:t>
            </a:r>
            <a:r>
              <a:rPr lang="en-US" b="1" dirty="0"/>
              <a:t>diatomic molecules</a:t>
            </a:r>
            <a:r>
              <a:rPr lang="en-US" b="1" dirty="0" smtClean="0"/>
              <a:t>?  (The diatomic gases.)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2895600" cy="3611563"/>
          </a:xfrm>
        </p:spPr>
        <p:txBody>
          <a:bodyPr/>
          <a:lstStyle/>
          <a:p>
            <a:r>
              <a:rPr lang="en-US" dirty="0" smtClean="0"/>
              <a:t>Hydrogen</a:t>
            </a:r>
          </a:p>
          <a:p>
            <a:r>
              <a:rPr lang="en-US" dirty="0" smtClean="0"/>
              <a:t>Nitrogen</a:t>
            </a:r>
          </a:p>
          <a:p>
            <a:r>
              <a:rPr lang="en-US" dirty="0" smtClean="0"/>
              <a:t>Oxygen</a:t>
            </a:r>
          </a:p>
          <a:p>
            <a:r>
              <a:rPr lang="en-US" dirty="0" smtClean="0"/>
              <a:t>Fluorine</a:t>
            </a:r>
          </a:p>
          <a:p>
            <a:r>
              <a:rPr lang="en-US" dirty="0" smtClean="0"/>
              <a:t>Chlorine</a:t>
            </a:r>
          </a:p>
          <a:p>
            <a:r>
              <a:rPr lang="en-US" dirty="0" smtClean="0"/>
              <a:t>Bromine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666999"/>
            <a:ext cx="2895600" cy="361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Iodine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27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2392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2. How does the atomic radius change down a group in the periodic table?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The radius gets bigger due to the addition of more energy levels.</a:t>
            </a:r>
          </a:p>
          <a:p>
            <a:r>
              <a:rPr lang="en-US" dirty="0" smtClean="0"/>
              <a:t>Also the inner electrons shield the outer electrons from the pull of the nucleus.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0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2316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3. Why is the radius of a positive ion always less than a neutral atom?</a:t>
            </a:r>
            <a:br>
              <a:rPr lang="en-US" b="1" dirty="0"/>
            </a:br>
            <a:r>
              <a:rPr lang="en-US" b="1" dirty="0"/>
              <a:t> 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After an atom loses an electron the nucleus pulls the remaining electrons inward.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0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2239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4. Why is the radius of a negative ion always greater than the radius of its neutral atom?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When an atom gains electrons the repulsion of the electrons causes the electrons to spread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8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935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5. Where are the elements with the highest electronegativity located on the periodic table?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top </a:t>
            </a:r>
            <a:r>
              <a:rPr lang="en-US" dirty="0" smtClean="0"/>
              <a:t>right of </a:t>
            </a:r>
            <a:r>
              <a:rPr lang="en-US" dirty="0" smtClean="0"/>
              <a:t>the periodic table.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Electronegativity is greatest in the smallest atoms, because the nucleus is more exposed.  This allows the nucleus to pull the electrons away from the other atoms.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1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6. What causes the shielding effect?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inner electron shells block the pull of the nucleus on the outer electrons.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2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7. Where are the smallest atoms on the periodic table located?</a:t>
            </a:r>
            <a:br>
              <a:rPr lang="en-US" b="1" dirty="0"/>
            </a:br>
            <a:r>
              <a:rPr lang="en-US" b="1" dirty="0"/>
              <a:t> 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dirty="0" smtClean="0"/>
              <a:t>The smallest atoms are on the top </a:t>
            </a:r>
            <a:r>
              <a:rPr lang="en-US" dirty="0" smtClean="0"/>
              <a:t>right     </a:t>
            </a:r>
            <a:r>
              <a:rPr lang="en-US" dirty="0" smtClean="0"/>
              <a:t>part of the periodic table.</a:t>
            </a:r>
          </a:p>
          <a:p>
            <a:endParaRPr lang="en-US" dirty="0"/>
          </a:p>
          <a:p>
            <a:r>
              <a:rPr lang="en-US" dirty="0" smtClean="0"/>
              <a:t>The atoms get smaller as you go across the periodic table and get bigger as you go 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2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2011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8. Where are the largest atoms on the periodic table located?</a:t>
            </a:r>
            <a:br>
              <a:rPr lang="en-US" b="1" dirty="0"/>
            </a:br>
            <a:r>
              <a:rPr lang="en-US" b="1" dirty="0"/>
              <a:t> 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dirty="0" smtClean="0"/>
              <a:t>The largest atoms are on the bottom left side of the periodic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1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236</Words>
  <Application>Microsoft Office PowerPoint</Application>
  <PresentationFormat>On-screen Show (4:3)</PresentationFormat>
  <Paragraphs>68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Periodic Trends and Bonding Sample Test</vt:lpstr>
      <vt:lpstr>  1. How does the atomic radius change from left to right across the periodic table?   </vt:lpstr>
      <vt:lpstr>2. How does the atomic radius change down a group in the periodic table?   </vt:lpstr>
      <vt:lpstr>  3. Why is the radius of a positive ion always less than a neutral atom?     </vt:lpstr>
      <vt:lpstr>    4. Why is the radius of a negative ion always greater than the radius of its neutral atom?    </vt:lpstr>
      <vt:lpstr>  5. Where are the elements with the highest electronegativity located on the periodic table?   </vt:lpstr>
      <vt:lpstr>  6. What causes the shielding effect?   </vt:lpstr>
      <vt:lpstr>  7. Where are the smallest atoms on the periodic table located?     </vt:lpstr>
      <vt:lpstr>  8. Where are the largest atoms on the periodic table located?     </vt:lpstr>
      <vt:lpstr>  9. What is the term used for the energy required to remove an electron from an atom called?     </vt:lpstr>
      <vt:lpstr>  10. How many valence electrons does Lithium have?   </vt:lpstr>
      <vt:lpstr>  11.  How many valence electrons does Boron have?   </vt:lpstr>
      <vt:lpstr>  12.   How many valence electrons does oxygen have?   </vt:lpstr>
      <vt:lpstr>  13.   How many valence electrons does Neon have?   </vt:lpstr>
      <vt:lpstr>  14.   What is the charge on a Sodium ion?   </vt:lpstr>
      <vt:lpstr>  15.   What is the charge on a Boron ion?  </vt:lpstr>
      <vt:lpstr>  16.   What is the charge on a sulfur ion?   </vt:lpstr>
      <vt:lpstr>17.   How many electrons does oxygen want to gain?   </vt:lpstr>
      <vt:lpstr>  18.   How many electrons does Calcium want to lose?   </vt:lpstr>
      <vt:lpstr>  19.   What is a negative ion called?   </vt:lpstr>
      <vt:lpstr>  20.  What is a positive ion called?   </vt:lpstr>
      <vt:lpstr>21.  What is an ionic compound made of?</vt:lpstr>
      <vt:lpstr>  22.   What is the total charge on an ionic compound?   </vt:lpstr>
      <vt:lpstr>  23.   How many electrons are in a single covalent bond?   </vt:lpstr>
      <vt:lpstr>  24.   How many electrons are in a double covalent bond?   </vt:lpstr>
      <vt:lpstr>  25.   How many electrons are in a triple covalent bond?   </vt:lpstr>
      <vt:lpstr>26.   Which atoms form diatomic molecules?  (The diatomic gases.)  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Trends and Bonding Sample Test</dc:title>
  <dc:creator>presidentgraham@sbcglobal.net</dc:creator>
  <cp:lastModifiedBy>presidentgraham@sbcglobal.net</cp:lastModifiedBy>
  <cp:revision>8</cp:revision>
  <dcterms:created xsi:type="dcterms:W3CDTF">2015-10-29T18:02:22Z</dcterms:created>
  <dcterms:modified xsi:type="dcterms:W3CDTF">2015-11-04T17:24:36Z</dcterms:modified>
</cp:coreProperties>
</file>